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"/>
  </p:notesMasterIdLst>
  <p:sldIdLst>
    <p:sldId id="265" r:id="rId2"/>
    <p:sldId id="260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5146"/>
    <a:srgbClr val="FF9178"/>
    <a:srgbClr val="4A70A0"/>
    <a:srgbClr val="49356A"/>
    <a:srgbClr val="373737"/>
    <a:srgbClr val="5F2F4A"/>
    <a:srgbClr val="FFFFFF"/>
    <a:srgbClr val="858585"/>
    <a:srgbClr val="9E9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2" autoAdjust="0"/>
    <p:restoredTop sz="94674"/>
  </p:normalViewPr>
  <p:slideViewPr>
    <p:cSldViewPr>
      <p:cViewPr>
        <p:scale>
          <a:sx n="78" d="100"/>
          <a:sy n="78" d="100"/>
        </p:scale>
        <p:origin x="3168" y="1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6AB69-B537-4120-BB25-71E6CAF95A8F}" type="datetimeFigureOut">
              <a:rPr lang="en-US" smtClean="0"/>
              <a:t>5/12/16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128C2-5E08-4EC3-9C18-F41D718B2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72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Extended Application Deadline July 1st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128C2-5E08-4EC3-9C18-F41D718B2B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36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Add Extended Application Deadline July 1st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128C2-5E08-4EC3-9C18-F41D718B2B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21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</a:t>
            </a:r>
            <a:r>
              <a:rPr lang="en-US" baseline="0" dirty="0" smtClean="0"/>
              <a:t> to Apply through July 1</a:t>
            </a:r>
            <a:r>
              <a:rPr lang="en-US" baseline="30000" dirty="0" smtClean="0"/>
              <a:t>st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128C2-5E08-4EC3-9C18-F41D718B2B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8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128C2-5E08-4EC3-9C18-F41D718B2B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97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7D2E-A655-4A09-8730-3ABA4630DD33}" type="datetimeFigureOut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B5D3-11AB-4350-BE71-1343C43D0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51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7D2E-A655-4A09-8730-3ABA4630DD33}" type="datetimeFigureOut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B5D3-11AB-4350-BE71-1343C43D0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9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7D2E-A655-4A09-8730-3ABA4630DD33}" type="datetimeFigureOut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B5D3-11AB-4350-BE71-1343C43D0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5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7D2E-A655-4A09-8730-3ABA4630DD33}" type="datetimeFigureOut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B5D3-11AB-4350-BE71-1343C43D0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85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7D2E-A655-4A09-8730-3ABA4630DD33}" type="datetimeFigureOut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B5D3-11AB-4350-BE71-1343C43D0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60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7D2E-A655-4A09-8730-3ABA4630DD33}" type="datetimeFigureOut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B5D3-11AB-4350-BE71-1343C43D0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82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7D2E-A655-4A09-8730-3ABA4630DD33}" type="datetimeFigureOut">
              <a:rPr lang="en-US" smtClean="0"/>
              <a:t>5/12/16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B5D3-11AB-4350-BE71-1343C43D0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98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7D2E-A655-4A09-8730-3ABA4630DD33}" type="datetimeFigureOut">
              <a:rPr lang="en-US" smtClean="0"/>
              <a:t>5/12/16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B5D3-11AB-4350-BE71-1343C43D0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60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7D2E-A655-4A09-8730-3ABA4630DD33}" type="datetimeFigureOut">
              <a:rPr lang="en-US" smtClean="0"/>
              <a:t>5/12/16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B5D3-11AB-4350-BE71-1343C43D0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28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7D2E-A655-4A09-8730-3ABA4630DD33}" type="datetimeFigureOut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B5D3-11AB-4350-BE71-1343C43D0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10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7D2E-A655-4A09-8730-3ABA4630DD33}" type="datetimeFigureOut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B5D3-11AB-4350-BE71-1343C43D0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8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97D2E-A655-4A09-8730-3ABA4630DD33}" type="datetimeFigureOut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6B5D3-11AB-4350-BE71-1343C43D0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mbrace_Jan 2016-40 (2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0" y="-153018"/>
            <a:ext cx="10515600" cy="7011018"/>
          </a:xfrm>
          <a:prstGeom prst="rect">
            <a:avLst/>
          </a:prstGeom>
        </p:spPr>
      </p:pic>
      <p:pic>
        <p:nvPicPr>
          <p:cNvPr id="2051" name="Picture 3" descr="S:\Graphics for Anyone's Use\We Will - Gra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4648200" cy="1531726"/>
          </a:xfrm>
          <a:prstGeom prst="rect">
            <a:avLst/>
          </a:prstGeom>
          <a:noFill/>
          <a:ln>
            <a:noFill/>
          </a:ln>
          <a:effectLst>
            <a:glow rad="165100">
              <a:schemeClr val="accent6">
                <a:satMod val="175000"/>
                <a:alpha val="5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981200"/>
            <a:ext cx="8458200" cy="830997"/>
          </a:xfrm>
          <a:prstGeom prst="rect">
            <a:avLst/>
          </a:prstGeom>
          <a:solidFill>
            <a:srgbClr val="FFFFFF">
              <a:alpha val="73000"/>
            </a:srgb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latin typeface="Tempus Sans ITC" panose="04020404030D07020202" pitchFamily="82" charset="0"/>
              </a:rPr>
              <a:t>TERRITORIAL CONFERENCE FOR WOMEN LEADERS</a:t>
            </a:r>
          </a:p>
          <a:p>
            <a:pPr algn="ctr"/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latin typeface="Tempus Sans ITC" panose="04020404030D07020202" pitchFamily="82" charset="0"/>
              </a:rPr>
              <a:t>Ages 21-40	September 23-25, 2016	Orlando, FL</a:t>
            </a:r>
            <a:endParaRPr lang="en-US" sz="2400" b="1" dirty="0">
              <a:solidFill>
                <a:schemeClr val="bg2">
                  <a:lumMod val="75000"/>
                </a:schemeClr>
              </a:solidFill>
              <a:latin typeface="Tempus Sans ITC" panose="04020404030D07020202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4724400"/>
            <a:ext cx="8763000" cy="184665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DEADLINE EXTENDED!! </a:t>
            </a:r>
          </a:p>
          <a:p>
            <a:pPr algn="ctr"/>
            <a:r>
              <a:rPr lang="en-US" sz="5400" i="1" dirty="0" smtClean="0">
                <a:solidFill>
                  <a:schemeClr val="bg1"/>
                </a:solidFill>
              </a:rPr>
              <a:t>APPLY NOW THRU JULY 1</a:t>
            </a:r>
            <a:endParaRPr lang="en-US" sz="5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59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ghtstock_255399_max_wyatteri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96012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19400"/>
            <a:ext cx="8534400" cy="1858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700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srgbClr val="000000">
                      <a:alpha val="68000"/>
                    </a:srgbClr>
                  </a:outerShdw>
                </a:effectLst>
              </a:rPr>
              <a:t>Commissioner Debi Bell	Colonel Janet Munn          </a:t>
            </a:r>
            <a:r>
              <a:rPr lang="en-US" sz="1700" dirty="0">
                <a:solidFill>
                  <a:srgbClr val="7030A0"/>
                </a:solidFill>
                <a:effectLst>
                  <a:outerShdw blurRad="50800" dist="38100" dir="2700000" algn="tl" rotWithShape="0">
                    <a:srgbClr val="000000">
                      <a:alpha val="68000"/>
                    </a:srgbClr>
                  </a:outerShdw>
                </a:effectLst>
              </a:rPr>
              <a:t>Lt. Olivia </a:t>
            </a:r>
            <a:r>
              <a:rPr lang="en-US" sz="1700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srgbClr val="000000">
                      <a:alpha val="68000"/>
                    </a:srgbClr>
                  </a:outerShdw>
                </a:effectLst>
              </a:rPr>
              <a:t>Munn-</a:t>
            </a:r>
            <a:r>
              <a:rPr lang="en-US" sz="1700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srgbClr val="000000">
                      <a:alpha val="68000"/>
                    </a:srgbClr>
                  </a:outerShdw>
                </a:effectLst>
              </a:rPr>
              <a:t>Shirsath</a:t>
            </a:r>
            <a:r>
              <a:rPr lang="en-US" sz="1700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srgbClr val="000000">
                      <a:alpha val="68000"/>
                    </a:srgbClr>
                  </a:outerShdw>
                </a:effectLst>
              </a:rPr>
              <a:t>                    </a:t>
            </a:r>
          </a:p>
          <a:p>
            <a:pPr marL="0" indent="0" algn="ctr">
              <a:buNone/>
            </a:pPr>
            <a:r>
              <a:rPr lang="en-US" sz="1700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srgbClr val="000000">
                      <a:alpha val="68000"/>
                    </a:srgbClr>
                  </a:outerShdw>
                </a:effectLst>
              </a:rPr>
              <a:t>Lt. Heather Dolby 	Lara Landon</a:t>
            </a:r>
          </a:p>
          <a:p>
            <a:pPr marL="0" indent="0" algn="ctr">
              <a:buNone/>
            </a:pPr>
            <a:r>
              <a:rPr lang="en-US" sz="1700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Southern</a:t>
            </a:r>
            <a:r>
              <a:rPr lang="en-US" sz="1700" b="1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1700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Territorial Creative Arts Team &amp; Women Leaders of USA South!</a:t>
            </a:r>
            <a:endParaRPr lang="en-US" sz="1700" dirty="0" smtClean="0">
              <a:solidFill>
                <a:srgbClr val="7030A0"/>
              </a:solidFill>
            </a:endParaRPr>
          </a:p>
          <a:p>
            <a:pPr algn="r"/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4098" name="Picture 2" descr="S:\Graphics for Anyone's Use\We Will - Purp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9721"/>
            <a:ext cx="6896100" cy="227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00" y="2286000"/>
            <a:ext cx="2612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4A70A0"/>
                </a:solidFill>
              </a:rPr>
              <a:t>SPECIAL GUESTS</a:t>
            </a:r>
            <a:endParaRPr lang="en-US" sz="2800" b="1" dirty="0">
              <a:solidFill>
                <a:srgbClr val="4A7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638800"/>
            <a:ext cx="8458200" cy="1077218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DEADLINE EXTENDED!!!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 APPLY NOW THROUH JULY 1</a:t>
            </a:r>
            <a:r>
              <a:rPr lang="en-US" sz="3200" baseline="30000" dirty="0" smtClean="0">
                <a:solidFill>
                  <a:schemeClr val="bg1"/>
                </a:solidFill>
              </a:rPr>
              <a:t>ST</a:t>
            </a:r>
            <a:r>
              <a:rPr lang="en-US" sz="3200" dirty="0" smtClean="0">
                <a:solidFill>
                  <a:schemeClr val="bg1"/>
                </a:solidFill>
              </a:rPr>
              <a:t>!!!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99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4B8C8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2800" y="266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4419600"/>
            <a:ext cx="838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 smtClean="0">
              <a:solidFill>
                <a:srgbClr val="FFFF00"/>
              </a:solidFill>
              <a:latin typeface="Tempus Sans ITC" panose="04020404030D07020202" pitchFamily="82" charset="0"/>
            </a:endParaRP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empus Sans ITC" panose="04020404030D07020202" pitchFamily="82" charset="0"/>
              </a:rPr>
              <a:t>DEADLINE EXTENDED!!</a:t>
            </a:r>
          </a:p>
        </p:txBody>
      </p:sp>
      <p:sp>
        <p:nvSpPr>
          <p:cNvPr id="7" name="Rectangle 6"/>
          <p:cNvSpPr/>
          <p:nvPr/>
        </p:nvSpPr>
        <p:spPr>
          <a:xfrm>
            <a:off x="5181600" y="2628900"/>
            <a:ext cx="3505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i="1" dirty="0" smtClean="0">
                <a:solidFill>
                  <a:srgbClr val="FFFFFF"/>
                </a:solidFill>
                <a:latin typeface="Tempus Sans ITC" panose="04020404030D07020202" pitchFamily="82" charset="0"/>
              </a:rPr>
              <a:t>Costs:</a:t>
            </a:r>
          </a:p>
          <a:p>
            <a:pPr algn="r"/>
            <a:r>
              <a:rPr lang="en-US" sz="2800" b="1" dirty="0" smtClean="0">
                <a:solidFill>
                  <a:srgbClr val="FFFFFF"/>
                </a:solidFill>
                <a:latin typeface="Tempus Sans ITC" panose="04020404030D07020202" pitchFamily="82" charset="0"/>
              </a:rPr>
              <a:t>Registration $75 </a:t>
            </a:r>
          </a:p>
          <a:p>
            <a:pPr algn="r"/>
            <a:r>
              <a:rPr lang="en-US" sz="2800" b="1" i="1" dirty="0" smtClean="0">
                <a:solidFill>
                  <a:srgbClr val="FFFFFF"/>
                </a:solidFill>
                <a:latin typeface="Tempus Sans ITC" panose="04020404030D07020202" pitchFamily="82" charset="0"/>
              </a:rPr>
              <a:t>Additional:</a:t>
            </a:r>
          </a:p>
          <a:p>
            <a:pPr algn="r"/>
            <a:r>
              <a:rPr lang="en-US" sz="2800" b="1" dirty="0" smtClean="0">
                <a:solidFill>
                  <a:srgbClr val="FFFFFF"/>
                </a:solidFill>
                <a:latin typeface="Tempus Sans ITC" panose="04020404030D07020202" pitchFamily="82" charset="0"/>
              </a:rPr>
              <a:t>Hotel, Travel, Meals</a:t>
            </a:r>
            <a:endParaRPr lang="en-US" sz="2800" b="1" dirty="0">
              <a:solidFill>
                <a:srgbClr val="FFFFFF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8" name="Picture 7" descr="GIRLS CIRC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4191000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752600" y="5486400"/>
            <a:ext cx="58390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empus Sans ITC" panose="04020404030D07020202" pitchFamily="82" charset="0"/>
              </a:rPr>
              <a:t>Apply Online now thru July 1</a:t>
            </a:r>
            <a:endParaRPr lang="en-US" sz="3200" b="1" dirty="0">
              <a:solidFill>
                <a:srgbClr val="FFFF00"/>
              </a:solidFill>
              <a:latin typeface="Tempus Sans ITC" panose="04020404030D070202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6096000"/>
            <a:ext cx="3690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latin typeface="Tempus Sans ITC" panose="04020404030D07020202" pitchFamily="82" charset="0"/>
              </a:rPr>
              <a:t>https://</a:t>
            </a:r>
            <a:r>
              <a:rPr lang="en-US" sz="2400" b="1" dirty="0" err="1" smtClean="0">
                <a:solidFill>
                  <a:srgbClr val="FFFFFF"/>
                </a:solidFill>
                <a:latin typeface="Tempus Sans ITC" panose="04020404030D07020202" pitchFamily="82" charset="0"/>
              </a:rPr>
              <a:t>events.sauss.net</a:t>
            </a:r>
            <a:endParaRPr lang="en-US" sz="2400" b="1" dirty="0">
              <a:solidFill>
                <a:srgbClr val="FFFFFF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1026" name="Picture 2" descr="S:\Graphics for Anyone's Use\We WIll Logo White with Circ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907" y="219966"/>
            <a:ext cx="3482256" cy="280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25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648200"/>
            <a:ext cx="8305800" cy="1477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124" name="Picture 4" descr="S:\Graphics for Anyone's Use\We Will Logo - Watercolor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19"/>
          <a:stretch/>
        </p:blipFill>
        <p:spPr bwMode="auto">
          <a:xfrm>
            <a:off x="2057400" y="228600"/>
            <a:ext cx="5135122" cy="472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9530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empus Sans ITC" panose="04020404030D07020202" pitchFamily="82" charset="0"/>
              </a:rPr>
              <a:t>See your Corps Officer for more information!</a:t>
            </a:r>
          </a:p>
          <a:p>
            <a:pPr algn="ctr">
              <a:lnSpc>
                <a:spcPct val="50000"/>
              </a:lnSpc>
            </a:pP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Tempus Sans ITC" panose="04020404030D07020202" pitchFamily="82" charset="0"/>
            </a:endParaRPr>
          </a:p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empus Sans ITC" panose="04020404030D07020202" pitchFamily="82" charset="0"/>
              </a:rPr>
              <a:t>Visit us on Facebook: </a:t>
            </a:r>
          </a:p>
          <a:p>
            <a:pPr algn="ctr"/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empus Sans ITC" panose="04020404030D07020202" pitchFamily="82" charset="0"/>
              </a:rPr>
              <a:t>www.facebook.com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empus Sans ITC" panose="04020404030D07020202" pitchFamily="82" charset="0"/>
              </a:rPr>
              <a:t>/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empus Sans ITC" panose="04020404030D07020202" pitchFamily="82" charset="0"/>
              </a:rPr>
              <a:t>sawomensministries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55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rgbClr val="36331E"/>
      </a:dk1>
      <a:lt1>
        <a:srgbClr val="FFFFFF"/>
      </a:lt1>
      <a:dk2>
        <a:srgbClr val="FF9966"/>
      </a:dk2>
      <a:lt2>
        <a:srgbClr val="C3D69B"/>
      </a:lt2>
      <a:accent1>
        <a:srgbClr val="44B8C8"/>
      </a:accent1>
      <a:accent2>
        <a:srgbClr val="5F0060"/>
      </a:accent2>
      <a:accent3>
        <a:srgbClr val="9BBB59"/>
      </a:accent3>
      <a:accent4>
        <a:srgbClr val="0F243E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3244</TotalTime>
  <Words>90</Words>
  <Application>Microsoft Macintosh PowerPoint</Application>
  <PresentationFormat>On-screen Show (4:3)</PresentationFormat>
  <Paragraphs>36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Tempus Sans ITC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WILL Territorial Conference for Women Leaders</dc:title>
  <dc:creator>Maureen Diffley</dc:creator>
  <cp:lastModifiedBy>Laura Dake</cp:lastModifiedBy>
  <cp:revision>39</cp:revision>
  <dcterms:created xsi:type="dcterms:W3CDTF">2015-12-17T22:37:49Z</dcterms:created>
  <dcterms:modified xsi:type="dcterms:W3CDTF">2016-05-12T19:34:19Z</dcterms:modified>
</cp:coreProperties>
</file>